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sldIdLst>
    <p:sldId id="257" r:id="rId2"/>
    <p:sldId id="283" r:id="rId3"/>
    <p:sldId id="302" r:id="rId4"/>
    <p:sldId id="297" r:id="rId5"/>
    <p:sldId id="300" r:id="rId6"/>
    <p:sldId id="303" r:id="rId7"/>
  </p:sldIdLst>
  <p:sldSz cx="9144000" cy="6858000" type="screen4x3"/>
  <p:notesSz cx="6669088" cy="9928225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94" autoAdjust="0"/>
    <p:restoredTop sz="94660"/>
  </p:normalViewPr>
  <p:slideViewPr>
    <p:cSldViewPr snapToGrid="0">
      <p:cViewPr>
        <p:scale>
          <a:sx n="66" d="100"/>
          <a:sy n="66" d="100"/>
        </p:scale>
        <p:origin x="-141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AF5D-61FD-4DBE-B78B-FE0C3CE49775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C5BA-29D7-44A9-9C10-D1AAE3291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C5BA-29D7-44A9-9C10-D1AAE32919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50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1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85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18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8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7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01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2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6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78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4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3726-9640-4EE1-A575-61AAEFDEAFAB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ED044-ADC4-491F-BEC1-37403E3A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8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_khakimov\Desktop\Untitlexcvxcv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23" y="2"/>
            <a:ext cx="7849079" cy="6847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8317" y="997441"/>
            <a:ext cx="7405352" cy="18535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z-Cyrl-UZ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ОЛИЙ ВА ЎРТА МАХСУС ТАЪЛИМ  ВАЗИРЛИГИ</a:t>
            </a:r>
            <a:br>
              <a:rPr lang="uz-Cyrl-UZ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</a:br>
            <a:r>
              <a:rPr lang="uz-Cyrl-UZ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ЎРТА МАХСУС</a:t>
            </a:r>
            <a:r>
              <a:rPr lang="uz-Cyrl-UZ" sz="2000" b="1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uz-Cyrl-UZ" sz="2000" b="1" smtClean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КАСБ-ҲУНАР </a:t>
            </a:r>
            <a:r>
              <a:rPr lang="uz-Cyrl-UZ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ТАЪЛИМИ</a:t>
            </a:r>
            <a:r>
              <a:rPr lang="en-US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</a:br>
            <a:r>
              <a:rPr lang="uz-Cyrl-UZ" sz="2000" b="1" dirty="0">
                <a:solidFill>
                  <a:srgbClr val="7030A0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МАРКАЗИ</a:t>
            </a:r>
            <a:endParaRPr lang="ru-RU" sz="2000" b="1" dirty="0">
              <a:solidFill>
                <a:srgbClr val="7030A0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01" y="235716"/>
            <a:ext cx="3986784" cy="110337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1392964" y="2641600"/>
            <a:ext cx="7674124" cy="198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000" dirty="0">
                <a:solidFill>
                  <a:schemeClr val="tx1"/>
                </a:solidFill>
              </a:rPr>
              <a:t>ЎЗБЕКИСТОН </a:t>
            </a:r>
            <a:r>
              <a:rPr lang="uz-Cyrl-UZ" sz="2000">
                <a:solidFill>
                  <a:schemeClr val="tx1"/>
                </a:solidFill>
              </a:rPr>
              <a:t>РЕСПУБЛИКАСИ </a:t>
            </a:r>
            <a:r>
              <a:rPr lang="uz-Cyrl-UZ" sz="2000" smtClean="0">
                <a:solidFill>
                  <a:schemeClr val="tx1"/>
                </a:solidFill>
              </a:rPr>
              <a:t>УМУМТАЪЛИМ 9-СИНФ БИТИРУВЧИЛАРИНИ ЎРТА МАХСУС, КАСБ-ҲУНАР ТАЪЛИМИ МУАССАСАЛАРИГА ҚАБУЛ ҚИЛИШ УЧУН ЎРТА МАХСУС, КАСБ-ҲУНАР ТАЪЛИМИ МАРКАЗИ ТОМОНИДАН ЯРАТИЛГАН ЭЛЕКТРОН </a:t>
            </a:r>
            <a:r>
              <a:rPr lang="ru-RU" sz="2000" smtClean="0">
                <a:solidFill>
                  <a:schemeClr val="tx1"/>
                </a:solidFill>
              </a:rPr>
              <a:t>БАЗА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849640" y="2597166"/>
            <a:ext cx="6671909" cy="76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75039" y="4852583"/>
            <a:ext cx="6671909" cy="76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3561" y="6186827"/>
            <a:ext cx="159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b="1" smtClean="0">
                <a:solidFill>
                  <a:srgbClr val="7030A0"/>
                </a:solidFill>
                <a:latin typeface="Segoe UI Light" panose="020B0502040204020203" pitchFamily="34" charset="0"/>
              </a:rPr>
              <a:t>Тошкент-2016</a:t>
            </a:r>
            <a:endParaRPr lang="ru-RU" b="1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4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Электрон базага кириш</a:t>
            </a:r>
            <a:endParaRPr lang="ru-RU"/>
          </a:p>
        </p:txBody>
      </p:sp>
      <p:pic>
        <p:nvPicPr>
          <p:cNvPr id="5" name="Содержимое 4" descr="кириш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23598"/>
            <a:ext cx="7886700" cy="3409191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8350" y="5245100"/>
            <a:ext cx="7886700" cy="598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400" smtClean="0">
                <a:latin typeface="+mj-lt"/>
                <a:ea typeface="+mj-ea"/>
                <a:cs typeface="+mj-cs"/>
              </a:rPr>
              <a:t>db.markaz.uz/sspoadmin.html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/>
              <a:t>Коллеж кабинети кўриниши</a:t>
            </a:r>
            <a:endParaRPr lang="ru-RU"/>
          </a:p>
        </p:txBody>
      </p:sp>
      <p:pic>
        <p:nvPicPr>
          <p:cNvPr id="4" name="Содержимое 3" descr="коллеж ойнаси асос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1549400"/>
            <a:ext cx="8572500" cy="5054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Ўқувчиларни қабул қилиш</a:t>
            </a:r>
            <a:endParaRPr lang="ru-RU"/>
          </a:p>
        </p:txBody>
      </p:sp>
      <p:pic>
        <p:nvPicPr>
          <p:cNvPr id="6" name="Содержимое 5" descr="kollej-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60500"/>
            <a:ext cx="8045450" cy="4825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Ўқувчиларни қабул қилиш</a:t>
            </a:r>
            <a:endParaRPr lang="ru-RU"/>
          </a:p>
        </p:txBody>
      </p:sp>
      <p:pic>
        <p:nvPicPr>
          <p:cNvPr id="4" name="Содержимое 3" descr="укувчиларни кабул кили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1625012"/>
            <a:ext cx="8395842" cy="32771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smtClean="0"/>
              <a:t>Ўқувчини сақлаш ойнаси</a:t>
            </a:r>
            <a:endParaRPr lang="ru-RU"/>
          </a:p>
        </p:txBody>
      </p:sp>
      <p:pic>
        <p:nvPicPr>
          <p:cNvPr id="4" name="Содержимое 3" descr="саклаш ойнас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87" y="1825625"/>
            <a:ext cx="3854426" cy="4351338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2090</TotalTime>
  <Words>48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ОЛИЙ ВА ЎРТА МАХСУС ТАЪЛИМ  ВАЗИРЛИГИ ЎРТА МАХСУС, КАСБ-ҲУНАР ТАЪЛИМИ  МАРКАЗИ</vt:lpstr>
      <vt:lpstr>Электрон базага кириш</vt:lpstr>
      <vt:lpstr>Коллеж кабинети кўриниши</vt:lpstr>
      <vt:lpstr>Ўқувчиларни қабул қилиш</vt:lpstr>
      <vt:lpstr>Ўқувчиларни қабул қилиш</vt:lpstr>
      <vt:lpstr>Ўқувчини сақлаш ойнаси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ОЛИЙ ВА ЎРТА МАХСУС ТАЪЛИМ  ВАЗИРЛИГИ ЎРТА МАХСУС, КАСБ-ҲУНАР ТАЪЛИМИ  МАРКАЗИ</dc:title>
  <dc:creator>A.Igamkulov</dc:creator>
  <cp:lastModifiedBy>Ulugbek</cp:lastModifiedBy>
  <cp:revision>83</cp:revision>
  <dcterms:created xsi:type="dcterms:W3CDTF">2015-06-16T04:04:26Z</dcterms:created>
  <dcterms:modified xsi:type="dcterms:W3CDTF">2016-06-21T06:59:55Z</dcterms:modified>
</cp:coreProperties>
</file>